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EBD77B-959D-4232-B7E4-A8C1DAD791E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BB65DC-8F76-459A-8386-742E6525C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07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5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8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7359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92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889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60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2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5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8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0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8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4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82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2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5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829" y="42071"/>
            <a:ext cx="6347713" cy="85407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To Claim Attendance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18" y="745792"/>
            <a:ext cx="4745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Activity Date: </a:t>
            </a:r>
            <a:r>
              <a:rPr lang="en-US" sz="3200" b="1" dirty="0" smtClean="0">
                <a:solidFill>
                  <a:srgbClr val="FF0000"/>
                </a:solidFill>
              </a:rPr>
              <a:t>date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102678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Go to </a:t>
            </a:r>
            <a:r>
              <a:rPr lang="en-US" sz="2400" b="1" dirty="0" smtClean="0">
                <a:solidFill>
                  <a:srgbClr val="0070C0"/>
                </a:solidFill>
              </a:rPr>
              <a:t>NortonRSS.com </a:t>
            </a:r>
            <a:r>
              <a:rPr lang="en-US" sz="2400" b="1" dirty="0" smtClean="0"/>
              <a:t>or scan this QR code: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383719"/>
            <a:ext cx="5736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Activity Code: </a:t>
            </a:r>
            <a:r>
              <a:rPr lang="en-US" sz="3200" b="1" dirty="0" smtClean="0">
                <a:solidFill>
                  <a:srgbClr val="FF0000"/>
                </a:solidFill>
              </a:rPr>
              <a:t>code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485930">
            <a:off x="6578793" y="170232"/>
            <a:ext cx="2497366" cy="11399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Code is valid for 14 days. 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2915443"/>
            <a:ext cx="68034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Physicians</a:t>
            </a:r>
          </a:p>
          <a:p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Accreditation: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Norton Healthcare is accredited by the Kentucky Medical Association to provide continuing medical education for physicians. </a:t>
            </a:r>
          </a:p>
          <a:p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 Pro"/>
              </a:rPr>
              <a:t>Designation: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 Pro"/>
              </a:rPr>
              <a:t>Norton Healthcare designates this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 Pro"/>
              </a:rPr>
              <a:t>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 Pro"/>
              </a:rPr>
              <a:t>live activity for a maximum of 1.00 </a:t>
            </a:r>
            <a:r>
              <a:rPr lang="en-US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 Pro"/>
              </a:rPr>
              <a:t>AMA PRA Category 1 Credit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 Pro"/>
              </a:rPr>
              <a:t>(s) ™. Physicians should claim only the credit commensurate with the extent of their participation in the activity.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340217"/>
            <a:ext cx="1575226" cy="15752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597" y="5562600"/>
            <a:ext cx="1442703" cy="1053821"/>
          </a:xfrm>
          <a:prstGeom prst="rect">
            <a:avLst/>
          </a:prstGeom>
        </p:spPr>
      </p:pic>
      <p:pic>
        <p:nvPicPr>
          <p:cNvPr id="11" name="Drawing 0" descr="9da676e04848e130c8cd712764b00846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607322"/>
            <a:ext cx="2743200" cy="96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2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23"/>
    </mc:Choice>
    <mc:Fallback xmlns="">
      <p:transition spd="slow" advTm="2852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</TotalTime>
  <Words>85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Minion Pro</vt:lpstr>
      <vt:lpstr>Times New Roman</vt:lpstr>
      <vt:lpstr>Trebuchet MS</vt:lpstr>
      <vt:lpstr>Wingdings 3</vt:lpstr>
      <vt:lpstr>Facet</vt:lpstr>
      <vt:lpstr>To Claim Attendance</vt:lpstr>
    </vt:vector>
  </TitlesOfParts>
  <Company>Norton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and Planner Disclosure</dc:title>
  <dc:creator>Garrison, Emily</dc:creator>
  <cp:lastModifiedBy>Busse, Karen</cp:lastModifiedBy>
  <cp:revision>39</cp:revision>
  <cp:lastPrinted>2018-01-11T15:49:18Z</cp:lastPrinted>
  <dcterms:created xsi:type="dcterms:W3CDTF">2016-02-03T19:28:43Z</dcterms:created>
  <dcterms:modified xsi:type="dcterms:W3CDTF">2024-12-18T19:03:51Z</dcterms:modified>
</cp:coreProperties>
</file>