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4" r:id="rId1"/>
  </p:sldMasterIdLst>
  <p:notesMasterIdLst>
    <p:notesMasterId r:id="rId3"/>
  </p:notesMasterIdLst>
  <p:sldIdLst>
    <p:sldId id="258" r:id="rId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77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08EBD77B-959D-4232-B7E4-A8C1DAD791E8}" type="datetimeFigureOut">
              <a:rPr lang="en-US" smtClean="0"/>
              <a:t>12/18/2024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7BB65DC-8F76-459A-8386-742E6525C4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13075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71316" cy="6874935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C16C9-5E3F-4CE0-96E1-75776FD35E84}" type="datetimeFigureOut">
              <a:rPr lang="en-US" smtClean="0"/>
              <a:t>12/18/2024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E14A8-BA04-46AB-BB58-CABC05F575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2429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C16C9-5E3F-4CE0-96E1-75776FD35E84}" type="datetimeFigureOut">
              <a:rPr lang="en-US" smtClean="0"/>
              <a:t>12/18/2024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E14A8-BA04-46AB-BB58-CABC05F575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52382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C16C9-5E3F-4CE0-96E1-75776FD35E84}" type="datetimeFigureOut">
              <a:rPr lang="en-US" smtClean="0"/>
              <a:t>12/18/2024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E14A8-BA04-46AB-BB58-CABC05F5757A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098825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C16C9-5E3F-4CE0-96E1-75776FD35E84}" type="datetimeFigureOut">
              <a:rPr lang="en-US" smtClean="0"/>
              <a:t>12/18/2024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E14A8-BA04-46AB-BB58-CABC05F575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2915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C16C9-5E3F-4CE0-96E1-75776FD35E84}" type="datetimeFigureOut">
              <a:rPr lang="en-US" smtClean="0"/>
              <a:t>12/18/2024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E14A8-BA04-46AB-BB58-CABC05F5757A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353671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C16C9-5E3F-4CE0-96E1-75776FD35E84}" type="datetimeFigureOut">
              <a:rPr lang="en-US" smtClean="0"/>
              <a:t>12/18/2024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E14A8-BA04-46AB-BB58-CABC05F575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1599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C16C9-5E3F-4CE0-96E1-75776FD35E84}" type="datetimeFigureOut">
              <a:rPr lang="en-US" smtClean="0"/>
              <a:t>12/18/2024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E14A8-BA04-46AB-BB58-CABC05F575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0035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C16C9-5E3F-4CE0-96E1-75776FD35E84}" type="datetimeFigureOut">
              <a:rPr lang="en-US" smtClean="0"/>
              <a:t>12/18/2024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E14A8-BA04-46AB-BB58-CABC05F575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204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C16C9-5E3F-4CE0-96E1-75776FD35E84}" type="datetimeFigureOut">
              <a:rPr lang="en-US" smtClean="0"/>
              <a:t>12/18/2024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E14A8-BA04-46AB-BB58-CABC05F575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647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C16C9-5E3F-4CE0-96E1-75776FD35E84}" type="datetimeFigureOut">
              <a:rPr lang="en-US" smtClean="0"/>
              <a:t>12/18/2024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E14A8-BA04-46AB-BB58-CABC05F575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526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C16C9-5E3F-4CE0-96E1-75776FD35E84}" type="datetimeFigureOut">
              <a:rPr lang="en-US" smtClean="0"/>
              <a:t>12/18/2024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E14A8-BA04-46AB-BB58-CABC05F575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69513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C16C9-5E3F-4CE0-96E1-75776FD35E84}" type="datetimeFigureOut">
              <a:rPr lang="en-US" smtClean="0"/>
              <a:t>12/18/2024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E14A8-BA04-46AB-BB58-CABC05F575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3990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C16C9-5E3F-4CE0-96E1-75776FD35E84}" type="datetimeFigureOut">
              <a:rPr lang="en-US" smtClean="0"/>
              <a:t>12/18/2024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E14A8-BA04-46AB-BB58-CABC05F575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0381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C16C9-5E3F-4CE0-96E1-75776FD35E84}" type="datetimeFigureOut">
              <a:rPr lang="en-US" smtClean="0"/>
              <a:t>12/18/2024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E14A8-BA04-46AB-BB58-CABC05F575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5274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C16C9-5E3F-4CE0-96E1-75776FD35E84}" type="datetimeFigureOut">
              <a:rPr lang="en-US" smtClean="0"/>
              <a:t>12/18/2024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E14A8-BA04-46AB-BB58-CABC05F575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16281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C16C9-5E3F-4CE0-96E1-75776FD35E84}" type="datetimeFigureOut">
              <a:rPr lang="en-US" smtClean="0"/>
              <a:t>12/18/2024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E14A8-BA04-46AB-BB58-CABC05F575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9134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71317" cy="6874935"/>
            <a:chOff x="-8467" y="-8468"/>
            <a:chExt cx="9171317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9C16C9-5E3F-4CE0-96E1-75776FD35E84}" type="datetimeFigureOut">
              <a:rPr lang="en-US" smtClean="0"/>
              <a:t>12/18/2024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34E14A8-BA04-46AB-BB58-CABC05F575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9560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  <p:sldLayoutId id="2147483708" r:id="rId14"/>
    <p:sldLayoutId id="2147483709" r:id="rId15"/>
    <p:sldLayoutId id="214748371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04579" y="990600"/>
            <a:ext cx="6347713" cy="854075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Speaker / Planner Disclosures 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92006" y="2286743"/>
            <a:ext cx="6772858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dirty="0">
                <a:latin typeface="Calibri" panose="020F0502020204030204" pitchFamily="34" charset="0"/>
              </a:rPr>
              <a:t>Disclosure:  </a:t>
            </a:r>
            <a:r>
              <a:rPr lang="en-US" sz="2500" dirty="0">
                <a:latin typeface="Calibri" panose="020F0502020204030204" pitchFamily="34" charset="0"/>
              </a:rPr>
              <a:t>The planners and speakers of this activity have no financial relationships with ineligible companies to disclose.</a:t>
            </a:r>
          </a:p>
        </p:txBody>
      </p:sp>
    </p:spTree>
    <p:extLst>
      <p:ext uri="{BB962C8B-B14F-4D97-AF65-F5344CB8AC3E}">
        <p14:creationId xmlns:p14="http://schemas.microsoft.com/office/powerpoint/2010/main" val="7140205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8523"/>
    </mc:Choice>
    <mc:Fallback xmlns="">
      <p:transition spd="slow" advTm="28523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Marquee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418AB3"/>
      </a:accent1>
      <a:accent2>
        <a:srgbClr val="A6B727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255</TotalTime>
  <Words>23</Words>
  <Application>Microsoft Office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Trebuchet MS</vt:lpstr>
      <vt:lpstr>Wingdings 3</vt:lpstr>
      <vt:lpstr>Facet</vt:lpstr>
      <vt:lpstr>Speaker / Planner Disclosures </vt:lpstr>
    </vt:vector>
  </TitlesOfParts>
  <Company>Norton Healthcare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Faculty and Planner Disclosure</dc:title>
  <dc:creator>Garrison, Emily</dc:creator>
  <cp:lastModifiedBy>Busse, Karen</cp:lastModifiedBy>
  <cp:revision>36</cp:revision>
  <cp:lastPrinted>2018-01-11T15:49:18Z</cp:lastPrinted>
  <dcterms:created xsi:type="dcterms:W3CDTF">2016-02-03T19:28:43Z</dcterms:created>
  <dcterms:modified xsi:type="dcterms:W3CDTF">2024-12-18T19:06:19Z</dcterms:modified>
</cp:coreProperties>
</file>