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EBD77B-959D-4232-B7E4-A8C1DAD791E8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B65DC-8F76-459A-8386-742E6525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3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88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36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16C9-5E3F-4CE0-96E1-75776FD35E8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E14A8-BA04-46AB-BB58-CABC05F57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579" y="990600"/>
            <a:ext cx="6347713" cy="8540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Speaker / Planner Disclosures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006" y="2286743"/>
            <a:ext cx="67728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alibri" panose="020F0502020204030204" pitchFamily="34" charset="0"/>
              </a:rPr>
              <a:t>Disclosure:  </a:t>
            </a:r>
            <a:r>
              <a:rPr lang="en-US" sz="2500" dirty="0">
                <a:latin typeface="Calibri" panose="020F0502020204030204" pitchFamily="34" charset="0"/>
              </a:rPr>
              <a:t>The planners and speakers of this activity have no financial relationships with ineligible companies to disclose.</a:t>
            </a:r>
          </a:p>
        </p:txBody>
      </p:sp>
    </p:spTree>
    <p:extLst>
      <p:ext uri="{BB962C8B-B14F-4D97-AF65-F5344CB8AC3E}">
        <p14:creationId xmlns:p14="http://schemas.microsoft.com/office/powerpoint/2010/main" val="7140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23"/>
    </mc:Choice>
    <mc:Fallback xmlns="">
      <p:transition spd="slow" advTm="2852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23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Speaker / Planner Disclosures 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and Planner Disclosure</dc:title>
  <dc:creator>Garrison, Emily</dc:creator>
  <cp:lastModifiedBy>Busse, Karen</cp:lastModifiedBy>
  <cp:revision>36</cp:revision>
  <cp:lastPrinted>2018-01-11T15:49:18Z</cp:lastPrinted>
  <dcterms:created xsi:type="dcterms:W3CDTF">2016-02-03T19:28:43Z</dcterms:created>
  <dcterms:modified xsi:type="dcterms:W3CDTF">2024-12-18T19:06:19Z</dcterms:modified>
</cp:coreProperties>
</file>