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8EBD77B-959D-4232-B7E4-A8C1DAD791E8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7BB65DC-8F76-459A-8386-742E6525C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307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4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238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882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91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5367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59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03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04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4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26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51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9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3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2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28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13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C16C9-5E3F-4CE0-96E1-75776FD35E84}" type="datetimeFigureOut">
              <a:rPr lang="en-US" smtClean="0"/>
              <a:t>05/02/2025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4E14A8-BA04-46AB-BB58-CABC05F57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6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75138" y="918865"/>
            <a:ext cx="694006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 smtClean="0"/>
              <a:t>Successful </a:t>
            </a:r>
            <a:r>
              <a:rPr lang="en-US" sz="2000" dirty="0"/>
              <a:t>completion of this CME activity, which includes participation in the evaluation component, enables the learner to earn credit toward the CME [and Self-Assessment Examination requirements] of the American Board of </a:t>
            </a:r>
            <a:r>
              <a:rPr lang="en-US" sz="2000" dirty="0" err="1"/>
              <a:t>Orthopaedic</a:t>
            </a:r>
            <a:r>
              <a:rPr lang="en-US" sz="2000" dirty="0"/>
              <a:t> Surgery’s Maintenance of Certification program. It is the CME activity provider's responsibility to submit learner completion information to ACCME for the purpose of granting ABOS </a:t>
            </a:r>
            <a:r>
              <a:rPr lang="en-US" sz="2000" dirty="0" smtClean="0"/>
              <a:t>credit.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8679" y="942369"/>
            <a:ext cx="8905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</a:rPr>
              <a:t>American Board of </a:t>
            </a:r>
            <a:r>
              <a:rPr lang="en-US" sz="2400" b="1" dirty="0" err="1" smtClean="0">
                <a:latin typeface="Calibri" panose="020F0502020204030204" pitchFamily="34" charset="0"/>
              </a:rPr>
              <a:t>Orthopaedic</a:t>
            </a:r>
            <a:r>
              <a:rPr lang="en-US" sz="2400" b="1" dirty="0" smtClean="0">
                <a:latin typeface="Calibri" panose="020F0502020204030204" pitchFamily="34" charset="0"/>
              </a:rPr>
              <a:t> Surgery </a:t>
            </a:r>
            <a:r>
              <a:rPr lang="en-US" sz="2400" b="1" dirty="0" smtClean="0">
                <a:latin typeface="Calibri" panose="020F0502020204030204" pitchFamily="34" charset="0"/>
              </a:rPr>
              <a:t>(ABOS) credits 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pic>
        <p:nvPicPr>
          <p:cNvPr id="1026" name="Picture 2" descr="San Antonio Foot &amp; Ankle Orthopaedic Surgeons | TSAO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228" y="4365141"/>
            <a:ext cx="2211111" cy="2492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402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523"/>
    </mc:Choice>
    <mc:Fallback xmlns="">
      <p:transition spd="slow" advTm="28523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263</TotalTime>
  <Words>73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</vt:vector>
  </TitlesOfParts>
  <Company>Norton Healthcare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and Planner Disclosure</dc:title>
  <dc:creator>Garrison, Emily</dc:creator>
  <cp:lastModifiedBy>Busse, Karen</cp:lastModifiedBy>
  <cp:revision>38</cp:revision>
  <cp:lastPrinted>2018-01-11T15:49:18Z</cp:lastPrinted>
  <dcterms:created xsi:type="dcterms:W3CDTF">2016-02-03T19:28:43Z</dcterms:created>
  <dcterms:modified xsi:type="dcterms:W3CDTF">2025-05-02T15:21:37Z</dcterms:modified>
</cp:coreProperties>
</file>