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"/>
  </p:notes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B"/>
    <a:srgbClr val="FFFFFB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7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EBD77B-959D-4232-B7E4-A8C1DAD791E8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BB65DC-8F76-459A-8386-742E6525C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07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4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3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882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91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5367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59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0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0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2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5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2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2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1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C16C9-5E3F-4CE0-96E1-75776FD35E8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4E14A8-BA04-46AB-BB58-CABC05F57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6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9737" y="3556878"/>
            <a:ext cx="2426657" cy="311467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 rot="20468714">
            <a:off x="151608" y="268746"/>
            <a:ext cx="4317935" cy="21267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TIP: Add link to home screen for ease of claiming attendance. </a:t>
            </a:r>
            <a:endParaRPr lang="en-US" sz="28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33601" y="1928102"/>
            <a:ext cx="5871333" cy="1628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NortonRSS.com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3505200"/>
            <a:ext cx="2057400" cy="3166353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7162800" y="6138153"/>
            <a:ext cx="990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8510"/>
          <a:stretch/>
        </p:blipFill>
        <p:spPr>
          <a:xfrm>
            <a:off x="738251" y="3261603"/>
            <a:ext cx="1790700" cy="32766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365701" y="6271503"/>
            <a:ext cx="457200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12004" y="5334000"/>
            <a:ext cx="2562121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1520163"/>
            <a:ext cx="1516019" cy="1516019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6"/>
          <a:stretch>
            <a:fillRect/>
          </a:stretch>
        </p:blipFill>
        <p:spPr>
          <a:xfrm>
            <a:off x="4419600" y="11373"/>
            <a:ext cx="25717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08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1256</TotalTime>
  <Words>14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PowerPoint Presentation</vt:lpstr>
    </vt:vector>
  </TitlesOfParts>
  <Company>Norton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and Planner Disclosure</dc:title>
  <dc:creator>Garrison, Emily</dc:creator>
  <cp:lastModifiedBy>Busse, Karen</cp:lastModifiedBy>
  <cp:revision>40</cp:revision>
  <cp:lastPrinted>2018-01-11T15:49:18Z</cp:lastPrinted>
  <dcterms:created xsi:type="dcterms:W3CDTF">2016-02-03T19:28:43Z</dcterms:created>
  <dcterms:modified xsi:type="dcterms:W3CDTF">2024-12-18T19:05:55Z</dcterms:modified>
</cp:coreProperties>
</file>